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2300" y="-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835B-BF45-445B-B2B2-5C7578BFB6EC}" type="datetimeFigureOut">
              <a:rPr lang="sv-SE" smtClean="0"/>
              <a:t>2024-05-27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9BA4-B13E-4342-8C3C-46FEB410C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1227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835B-BF45-445B-B2B2-5C7578BFB6EC}" type="datetimeFigureOut">
              <a:rPr lang="sv-SE" smtClean="0"/>
              <a:t>2024-05-27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9BA4-B13E-4342-8C3C-46FEB410C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2932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835B-BF45-445B-B2B2-5C7578BFB6EC}" type="datetimeFigureOut">
              <a:rPr lang="sv-SE" smtClean="0"/>
              <a:t>2024-05-27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9BA4-B13E-4342-8C3C-46FEB410C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6168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835B-BF45-445B-B2B2-5C7578BFB6EC}" type="datetimeFigureOut">
              <a:rPr lang="sv-SE" smtClean="0"/>
              <a:t>2024-05-27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9BA4-B13E-4342-8C3C-46FEB410C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9789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835B-BF45-445B-B2B2-5C7578BFB6EC}" type="datetimeFigureOut">
              <a:rPr lang="sv-SE" smtClean="0"/>
              <a:t>2024-05-27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9BA4-B13E-4342-8C3C-46FEB410C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7707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835B-BF45-445B-B2B2-5C7578BFB6EC}" type="datetimeFigureOut">
              <a:rPr lang="sv-SE" smtClean="0"/>
              <a:t>2024-05-27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9BA4-B13E-4342-8C3C-46FEB410C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8788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835B-BF45-445B-B2B2-5C7578BFB6EC}" type="datetimeFigureOut">
              <a:rPr lang="sv-SE" smtClean="0"/>
              <a:t>2024-05-27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9BA4-B13E-4342-8C3C-46FEB410C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1962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835B-BF45-445B-B2B2-5C7578BFB6EC}" type="datetimeFigureOut">
              <a:rPr lang="sv-SE" smtClean="0"/>
              <a:t>2024-05-27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9BA4-B13E-4342-8C3C-46FEB410C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009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835B-BF45-445B-B2B2-5C7578BFB6EC}" type="datetimeFigureOut">
              <a:rPr lang="sv-SE" smtClean="0"/>
              <a:t>2024-05-27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9BA4-B13E-4342-8C3C-46FEB410C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4592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835B-BF45-445B-B2B2-5C7578BFB6EC}" type="datetimeFigureOut">
              <a:rPr lang="sv-SE" smtClean="0"/>
              <a:t>2024-05-27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9BA4-B13E-4342-8C3C-46FEB410C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2524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835B-BF45-445B-B2B2-5C7578BFB6EC}" type="datetimeFigureOut">
              <a:rPr lang="sv-SE" smtClean="0"/>
              <a:t>2024-05-27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79BA4-B13E-4342-8C3C-46FEB410C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4346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C835B-BF45-445B-B2B2-5C7578BFB6EC}" type="datetimeFigureOut">
              <a:rPr lang="sv-SE" smtClean="0"/>
              <a:t>2024-05-27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79BA4-B13E-4342-8C3C-46FEB410C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0853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344488"/>
            <a:ext cx="5829300" cy="2123369"/>
          </a:xfrm>
        </p:spPr>
        <p:txBody>
          <a:bodyPr/>
          <a:lstStyle/>
          <a:p>
            <a:r>
              <a:rPr lang="sv-SE" dirty="0" smtClean="0"/>
              <a:t>INBJUDAN TILL TRESTADSMATCH 2024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48680" y="2576736"/>
            <a:ext cx="6192688" cy="6120679"/>
          </a:xfrm>
        </p:spPr>
        <p:txBody>
          <a:bodyPr>
            <a:normAutofit/>
          </a:bodyPr>
          <a:lstStyle/>
          <a:p>
            <a:r>
              <a:rPr lang="sv-SE" sz="2000" b="1" dirty="0" smtClean="0"/>
              <a:t>Linköping-Norrköping-Motala/Mjölby</a:t>
            </a:r>
          </a:p>
          <a:p>
            <a:r>
              <a:rPr lang="sv-SE" sz="2000" b="1" dirty="0" smtClean="0"/>
              <a:t>Lagen får representeras med 12 skyttar vardera</a:t>
            </a:r>
          </a:p>
          <a:p>
            <a:r>
              <a:rPr lang="sv-SE" sz="2000" b="1" dirty="0"/>
              <a:t>v</a:t>
            </a:r>
            <a:r>
              <a:rPr lang="sv-SE" sz="2000" b="1" dirty="0" smtClean="0"/>
              <a:t>arav de 10 bästa resultaten räknas i lagtävlingen.</a:t>
            </a:r>
          </a:p>
          <a:p>
            <a:endParaRPr lang="sv-SE" sz="2000" b="1" dirty="0" smtClean="0"/>
          </a:p>
          <a:p>
            <a:pPr algn="l"/>
            <a:r>
              <a:rPr lang="sv-SE" sz="2000" b="1" dirty="0" smtClean="0"/>
              <a:t>    Datum:          Onsdagen 12/6     KL.18:15</a:t>
            </a:r>
          </a:p>
          <a:p>
            <a:pPr algn="l"/>
            <a:r>
              <a:rPr lang="sv-SE" sz="2000" b="1" dirty="0" smtClean="0"/>
              <a:t>    Plats:              </a:t>
            </a:r>
            <a:r>
              <a:rPr lang="sv-SE" sz="2000" b="1" dirty="0" err="1" smtClean="0"/>
              <a:t>Borgsholm</a:t>
            </a:r>
            <a:r>
              <a:rPr lang="sv-SE" sz="2000" b="1" dirty="0" smtClean="0"/>
              <a:t> Norrköping  </a:t>
            </a:r>
          </a:p>
          <a:p>
            <a:pPr algn="l"/>
            <a:r>
              <a:rPr lang="sv-SE" sz="2000" b="1" dirty="0"/>
              <a:t> </a:t>
            </a:r>
            <a:r>
              <a:rPr lang="sv-SE" sz="2000" b="1" dirty="0" smtClean="0"/>
              <a:t>   Anmälan:       </a:t>
            </a:r>
            <a:r>
              <a:rPr lang="sv-SE" sz="2000" b="1" dirty="0"/>
              <a:t>V</a:t>
            </a:r>
            <a:r>
              <a:rPr lang="sv-SE" sz="2000" b="1" dirty="0" smtClean="0"/>
              <a:t>id skjutbanan 17:45-18:00</a:t>
            </a:r>
          </a:p>
          <a:p>
            <a:pPr algn="l"/>
            <a:r>
              <a:rPr lang="sv-SE" sz="2000" b="1" dirty="0" smtClean="0"/>
              <a:t>    Förtäring:       Serveras efter tävling</a:t>
            </a:r>
          </a:p>
          <a:p>
            <a:pPr algn="l"/>
            <a:r>
              <a:rPr lang="sv-SE" sz="2000" b="1" dirty="0"/>
              <a:t> </a:t>
            </a:r>
            <a:r>
              <a:rPr lang="sv-SE" sz="2000" b="1" dirty="0" smtClean="0"/>
              <a:t>   Info:                 Rolf Carlsson tel.070-6547585                                                                </a:t>
            </a:r>
          </a:p>
          <a:p>
            <a:endParaRPr lang="sv-SE" sz="2000" b="1" dirty="0" smtClean="0"/>
          </a:p>
          <a:p>
            <a:endParaRPr lang="sv-SE" sz="2000" b="1" dirty="0" smtClean="0"/>
          </a:p>
          <a:p>
            <a:endParaRPr lang="sv-SE" sz="2000" b="1" dirty="0"/>
          </a:p>
          <a:p>
            <a:endParaRPr lang="sv-SE" sz="2000" b="1" dirty="0"/>
          </a:p>
        </p:txBody>
      </p:sp>
    </p:spTree>
    <p:extLst>
      <p:ext uri="{BB962C8B-B14F-4D97-AF65-F5344CB8AC3E}">
        <p14:creationId xmlns:p14="http://schemas.microsoft.com/office/powerpoint/2010/main" val="3375989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50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INBJUDAN TILL TRESTADSMATCH 2024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INBJUDAN TILL TRESTADSMATCH 2024</dc:title>
  <dc:creator>Tony</dc:creator>
  <cp:lastModifiedBy>Tony</cp:lastModifiedBy>
  <cp:revision>2</cp:revision>
  <dcterms:created xsi:type="dcterms:W3CDTF">2024-05-27T16:05:30Z</dcterms:created>
  <dcterms:modified xsi:type="dcterms:W3CDTF">2024-05-27T16:25:00Z</dcterms:modified>
</cp:coreProperties>
</file>